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6" r:id="rId12"/>
    <p:sldId id="267" r:id="rId13"/>
    <p:sldId id="268" r:id="rId14"/>
    <p:sldId id="263" r:id="rId15"/>
    <p:sldId id="269" r:id="rId16"/>
    <p:sldId id="264" r:id="rId17"/>
    <p:sldId id="265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695D"/>
    <a:srgbClr val="20342B"/>
    <a:srgbClr val="385A4B"/>
    <a:srgbClr val="16422C"/>
    <a:srgbClr val="1B5136"/>
    <a:srgbClr val="339966"/>
    <a:srgbClr val="294754"/>
    <a:srgbClr val="FF0984"/>
    <a:srgbClr val="FFFFFF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533" autoAdjust="0"/>
  </p:normalViewPr>
  <p:slideViewPr>
    <p:cSldViewPr snapToGrid="0">
      <p:cViewPr varScale="1">
        <p:scale>
          <a:sx n="85" d="100"/>
          <a:sy n="85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178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A980BA-8594-40B7-8B40-4B5D9120B7E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63C4F-3447-405A-9381-87D9C95CB6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33561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D9D26B-B966-4430-81E1-F5FE2E0D89E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2C363-9B7B-4E61-BB53-255A564686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0314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2C363-9B7B-4E61-BB53-255A564686F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5563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2C363-9B7B-4E61-BB53-255A564686F6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1850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B723B-0707-4F79-9646-700D037DD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80805B-6285-422C-AAF8-7EEEB42F3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0856AE-CEB0-45A9-AB27-4ABD0690BA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0B9A632-EC93-4D28-898C-DE596A6F7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E1C859-4F46-4F39-BEA0-88E1EF8DE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4419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C1E8B3-32BB-4273-98C9-7517E9CF3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E2FA2C9-29EF-4EDE-9CAF-418CA5D0E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557F1D-34B1-467F-A2A8-82C13C4FCF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DAEA247-BBFC-46D2-80DE-EA0DE0931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1FB897-4933-48BF-ABA0-DC2134F10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6697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D5EF380-56CD-49F2-9933-A0873F6BCB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0A69110-2E7A-47B0-B81A-907178D7E7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54BB8FF-5321-4BE8-9F85-673E055662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16F5C0-D3D3-4D6C-BDED-AE9D93599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3D736C5-09B2-469A-8F5A-E118ACC0E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6235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CD8166-16D7-422E-AD47-90FD5858D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BF35BFB-9E47-46B5-8DA5-8B3981EF9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08DC4E-78EB-4B43-BA4A-6BF16005D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B6EDBF-9F51-46AE-8A51-7E87FEA05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8C6331B-829C-40E5-883E-265763CC2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6556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901688-8F09-4C40-BD7E-57E97B5B8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0112B2C-DC06-4807-B0FA-C17160875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4AE56A-62BD-4E2F-B23A-5BE4453C6D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8BDC7F-FBC8-4A6A-AA80-51DB0F902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A15EB6-AE37-4C48-9ED2-80DF670E3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7661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AABCFE-4678-4BE4-950C-26BF14A32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9AE647-BFD0-4A1E-B1E6-460BB8DBA4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2004A32-D357-43BF-B876-5E522551B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D6140D5-B3DC-4FEE-B48C-DBD857593F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FF0587A-A6BF-4DEA-98A3-C0975793E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710DF54-F550-46D4-A765-3878EFBF7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0170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5016CF-C264-470F-A37E-A51A947ED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AF11A5-6A20-4AB9-9F25-5B6ED37EC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3C05D6-2C1E-44B9-AFB8-7822EDE17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D3DA430-A83D-4CBB-9C89-DE57E72F0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D157A34-4D7D-4DE6-BF8E-81E6C39E4D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D80665B-781F-4F59-B602-24A4DE6155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682CC77-3069-4B42-A739-0F4238C76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78F969F-CB9F-4C17-AE2B-9BDBD4F7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5088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643EA7-BD8F-4524-A8D3-0491D6DDD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42CD63-8515-4B9C-88D0-D986FF6EB7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6EB9383-92CB-4699-A9C9-70A00C11B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956F852-A489-4D6C-BA63-6B200D801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1349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9AFEFE1-D381-489D-B055-21342125ED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044ED7-35C3-4352-96E4-A555A9EFF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352C648-27D7-4D46-B701-2BE1FD94C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0834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DAA10E-0A97-449A-B187-7E0AC09EA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481371-BF96-4DAF-957B-B99EBD31A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E4AEA90-C1BF-49FC-808B-55FD07B552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9363522-B69C-46AE-95BB-715EAD4254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47ADF89-01A2-4AB3-BCD3-E0BC5333E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18C385F-3615-4CA3-9D3E-D20F238A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6884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D6DD4-27A8-466B-991E-33D95D1B7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0010845-E04D-47AF-BFE1-9948CB2D3C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E4730B3-E525-4BD3-86C9-4F1101F7F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B40737C-5828-424F-A545-D45DE92C2C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880C18-2A3F-4066-A57F-3A9D26D5F7AA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A0F5554-3D12-4561-9F1D-11B0ED957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A9870C4-7AA1-4420-8FA7-C95C8CECB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EC8F0FE-3950-4AFA-9BC1-5D4E8B3BE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6623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ítulo 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9" name="Espaço Reservado para Data 8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6BAA8-72B6-4CE9-980B-C48918DA47B8}" type="datetimeFigureOut">
              <a:rPr lang="pt-BR" smtClean="0"/>
              <a:t>19/11/2021</a:t>
            </a:fld>
            <a:endParaRPr lang="pt-BR"/>
          </a:p>
        </p:txBody>
      </p:sp>
      <p:sp>
        <p:nvSpPr>
          <p:cNvPr id="10" name="Espaço Reservado para Rodapé 9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11" name="Espaço Reservado para Número de Slide 10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83198-4325-4777-96EE-6BE53F1206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3790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matheus.santos153@fatec.sp.gov.br" TargetMode="External"/><Relationship Id="rId2" Type="http://schemas.openxmlformats.org/officeDocument/2006/relationships/hyperlink" Target="mailto:luiz.bucheroni@fatec.sp.gov.br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jose.lobianco@fatec.sp.gov.br" TargetMode="External"/><Relationship Id="rId4" Type="http://schemas.openxmlformats.org/officeDocument/2006/relationships/hyperlink" Target="mailto:michael.souza3@fatec.sp.gov.b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5"/>
          </a:xfrm>
          <a:prstGeom prst="rect">
            <a:avLst/>
          </a:prstGeom>
        </p:spPr>
      </p:pic>
      <p:sp>
        <p:nvSpPr>
          <p:cNvPr id="5" name="Título 1"/>
          <p:cNvSpPr>
            <a:spLocks noGrp="1"/>
          </p:cNvSpPr>
          <p:nvPr>
            <p:ph type="ctrTitle"/>
          </p:nvPr>
        </p:nvSpPr>
        <p:spPr>
          <a:xfrm>
            <a:off x="2545829" y="2693463"/>
            <a:ext cx="7100341" cy="1629117"/>
          </a:xfrm>
        </p:spPr>
        <p:txBody>
          <a:bodyPr>
            <a:normAutofit fontScale="90000"/>
          </a:bodyPr>
          <a:lstStyle/>
          <a:p>
            <a:r>
              <a:rPr lang="pt-BR" sz="4000" dirty="0">
                <a:solidFill>
                  <a:srgbClr val="43695D"/>
                </a:solidFill>
                <a:latin typeface="Arial Black" panose="020B0A04020102020204" pitchFamily="34" charset="0"/>
              </a:rPr>
              <a:t>ALERT: Sistema de Alerta e Conscientização de LER e </a:t>
            </a:r>
            <a:r>
              <a:rPr lang="pt-BR" sz="4000" dirty="0" err="1">
                <a:solidFill>
                  <a:srgbClr val="43695D"/>
                </a:solidFill>
                <a:latin typeface="Arial Black" panose="020B0A04020102020204" pitchFamily="34" charset="0"/>
              </a:rPr>
              <a:t>DORT’s</a:t>
            </a:r>
            <a:endParaRPr lang="pt-BR" sz="4000" dirty="0">
              <a:solidFill>
                <a:srgbClr val="43695D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842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3C2AAA-76FB-4864-AFDA-3C578E642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INTERFACE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2808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A66A67-1F5C-4FE4-8494-83376EEF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RESULTADOS/DISCUSSÃO 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58021C-121A-4455-B687-D84F43EA6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Foi percebido que a maioria dos profissionais TI não possuem conhecimentos sobre como prevenir </a:t>
            </a:r>
            <a:r>
              <a:rPr lang="pt-BR" sz="2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LER’s</a:t>
            </a:r>
            <a:r>
              <a:rPr lang="pt-BR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apesar de conhecerem.</a:t>
            </a:r>
          </a:p>
          <a:p>
            <a:r>
              <a:rPr lang="pt-BR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Foi percebido que uma interface amigável e um design sem propagandas, fazem com que o usuário tenha uma experiência melhor no uso do aplicativo, por isso, o patrocínio foi idealizado de maneira indireta.</a:t>
            </a:r>
          </a:p>
          <a:p>
            <a:r>
              <a:rPr lang="pt-BR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uso do framework </a:t>
            </a:r>
            <a:r>
              <a:rPr lang="pt-BR" sz="2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Flutter</a:t>
            </a:r>
            <a:r>
              <a:rPr lang="pt-BR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é ideal para desenvolvimento de aplicativos, alé</a:t>
            </a:r>
            <a:r>
              <a:rPr lang="pt-BR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 da simplicidade no aprendizado, oferece uma fidelidade alta com o protótipo.</a:t>
            </a:r>
          </a:p>
        </p:txBody>
      </p:sp>
    </p:spTree>
    <p:extLst>
      <p:ext uri="{BB962C8B-B14F-4D97-AF65-F5344CB8AC3E}">
        <p14:creationId xmlns:p14="http://schemas.microsoft.com/office/powerpoint/2010/main" val="3421391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A66A67-1F5C-4FE4-8494-83376EEF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RESULTADOS/DISCUSSÃO 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dirty="0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B625027C-EFBE-4FA1-A3A5-8DA588F2DF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1" y="2349498"/>
            <a:ext cx="5257800" cy="2705467"/>
          </a:xfr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6004FE0D-8937-470C-86B5-A8A186BAA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292" y="2368915"/>
            <a:ext cx="4999892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560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312271-9CD2-4654-8BB9-92B67B055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CONSIDERAÇÕES FINAIS 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707AA7-9DAC-4FE5-8D1F-685910546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Tanto a prototipagem do aplicativo quanto o seu desenvolvimento apresentam um investimento mínimo, devido a somente ser necessário a mão de obra. </a:t>
            </a:r>
            <a:r>
              <a:rPr lang="pt-BR" sz="2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IDE’s</a:t>
            </a:r>
            <a:r>
              <a:rPr lang="pt-BR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/Frameworks/Linguagens/</a:t>
            </a:r>
            <a:r>
              <a:rPr lang="pt-BR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API’s</a:t>
            </a:r>
            <a:r>
              <a:rPr lang="pt-BR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 as demais ferramentas usadas são </a:t>
            </a:r>
            <a:r>
              <a:rPr lang="pt-BR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gratituítas</a:t>
            </a:r>
            <a:r>
              <a:rPr lang="pt-BR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sendo necessário somente desenvolvedores experientes.</a:t>
            </a:r>
          </a:p>
          <a:p>
            <a:r>
              <a:rPr lang="pt-BR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pt-BR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 informações disponibilizadas não procuram substituir um profissional, mas auxiliar o usuário a saber quando deve procura-lo.</a:t>
            </a:r>
          </a:p>
        </p:txBody>
      </p:sp>
    </p:spTree>
    <p:extLst>
      <p:ext uri="{BB962C8B-B14F-4D97-AF65-F5344CB8AC3E}">
        <p14:creationId xmlns:p14="http://schemas.microsoft.com/office/powerpoint/2010/main" val="3756559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202F4-197B-41B6-9320-B278DD0CA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REFERÊNCIAS  BIBLIOGRÁFICAS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DA4AA8-EBE4-4F3C-A9EF-1B218BC7A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1033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7C2002-C498-47CF-AA02-5B6AFA245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54232"/>
            <a:ext cx="10515600" cy="1325563"/>
          </a:xfrm>
        </p:spPr>
        <p:txBody>
          <a:bodyPr>
            <a:normAutofit/>
          </a:bodyPr>
          <a:lstStyle/>
          <a:p>
            <a:r>
              <a:rPr lang="pt-BR" sz="4000" b="1" dirty="0">
                <a:solidFill>
                  <a:srgbClr val="FF0984"/>
                </a:solidFill>
              </a:rPr>
              <a:t>TÍTULO DO TRABALHO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37FB1B-B398-4E1A-9D51-41EAF2937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5999"/>
            <a:ext cx="10515600" cy="3424137"/>
          </a:xfrm>
        </p:spPr>
        <p:txBody>
          <a:bodyPr>
            <a:normAutofit fontScale="92500" lnSpcReduction="10000"/>
          </a:bodyPr>
          <a:lstStyle/>
          <a:p>
            <a:pPr marL="0" indent="0" algn="ctr" rtl="0" fontAlgn="base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​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marL="0" indent="0" algn="ctr" rtl="0" fontAlgn="base">
              <a:buNone/>
            </a:pP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r>
              <a:rPr lang="pt-BR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Luiz Cezar Sampaio </a:t>
            </a:r>
            <a:r>
              <a:rPr lang="pt-BR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Bucheroni</a:t>
            </a:r>
            <a:endParaRPr lang="pt-BR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ctr" rtl="0" fontAlgn="base"/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Matheus Bispo Coelho Dos Santos</a:t>
            </a:r>
          </a:p>
          <a:p>
            <a:pPr algn="ctr" rtl="0" fontAlgn="base"/>
            <a:r>
              <a:rPr lang="pt-BR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Michael Magalhães de Souza</a:t>
            </a:r>
          </a:p>
          <a:p>
            <a:pPr algn="ctr" rtl="0" fontAlgn="base"/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José Luís Barboza </a:t>
            </a:r>
            <a:r>
              <a:rPr lang="pt-BR" b="1" dirty="0" err="1">
                <a:solidFill>
                  <a:srgbClr val="000000"/>
                </a:solidFill>
                <a:latin typeface="Arial" panose="020B0604020202020204" pitchFamily="34" charset="0"/>
              </a:rPr>
              <a:t>Lobianco</a:t>
            </a:r>
            <a:endParaRPr lang="pt-BR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 algn="ctr" rtl="0" fontAlgn="base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2"/>
              </a:rPr>
              <a:t>luiz.bucheroni@fatec.sp.gov.br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3"/>
              </a:rPr>
              <a:t>matheus.santos153@fatec.sp.gov.br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  <a:hlinkClick r:id="rId4"/>
              </a:rPr>
              <a:t>michael.souza3@fatec.sp.gov.br</a:t>
            </a:r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  <a:t>, </a:t>
            </a:r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  <a:hlinkClick r:id="rId5"/>
              </a:rPr>
              <a:t>jose.lobianco@fatec.sp.gov.br</a:t>
            </a:r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  <a:t> 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70859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421605-52E6-4F96-8905-670DDAD6C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CONTEXTUALIZAÇÃO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3520CC-94CC-4BD8-8720-03D9963DF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Segundo Dr. Drauzio Varela, a LER não é uma doença em si e sim um conjunto de doenças que agridem os músculos, tendões e nervos. Também é chamada de DORT (Distúrbio Osteomuscular Relacionado ao Trabalho).</a:t>
            </a:r>
          </a:p>
          <a:p>
            <a:r>
              <a:rPr lang="pt-BR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No Brasil os trabalhadores que mais apresentam o diagnóstico de DORT e LER, são os profissionais da TI por exercerem tarefas, sempre na mesma função e terem movimentos rápidos e repetitivos, no entanto a incidência no sexo feminino é maior devido a questões hormonais, dupla jornada de trabalho, falta de preparo muscular para algumas tarefas e aumentado do número de mulheres no mercado de trabalho (PRZYSIEZNY, 2000).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426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92D5A4-245F-4873-96C3-CD21F5CE1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dirty="0"/>
            </a:br>
            <a:br>
              <a:rPr lang="pt-BR" dirty="0"/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PROBLEMA DE PESQUISA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DD82A4-9D63-4B9D-8EF5-DCE7E8684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Como auxiliar os profissionais de TI a melhorarem a qualidade do trabalho e a qualidade de vida?</a:t>
            </a:r>
          </a:p>
          <a:p>
            <a:r>
              <a:rPr lang="pt-BR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Como sintetizar e organizar as várias informações disponíveis na internet sobre </a:t>
            </a:r>
            <a:r>
              <a:rPr lang="pt-BR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LER’s</a:t>
            </a:r>
            <a:r>
              <a:rPr lang="pt-BR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garantir que a informação seja a mais acertada possível?</a:t>
            </a:r>
          </a:p>
          <a:p>
            <a:r>
              <a:rPr lang="pt-BR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 a melhor forma de disponi</a:t>
            </a:r>
            <a:r>
              <a:rPr lang="pt-BR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bilizar essa informação para os profissionais de TI?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575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17EC9E-59C3-4C79-8768-1ACEF0471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 lang="pt-BR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669017-DC45-42DC-8937-DD22327AE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Disponibilizar possíveis prevenções, tratamentos, causas das les</a:t>
            </a:r>
            <a:r>
              <a:rPr lang="pt-BR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ões, alongamentos e práticas ergonômicas que garantem uma melhor qualidade no trabalho e consequentemente uma melhor qualidade de vida.</a:t>
            </a:r>
            <a:endParaRPr lang="pt-BR" sz="2800" b="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Garantir que as informações sobre LER sejam especificas e acertadas, de maneira que não haja informações que não correspondem a realidade.</a:t>
            </a:r>
          </a:p>
          <a:p>
            <a:r>
              <a:rPr lang="pt-BR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Desenvolver um aplicativo em </a:t>
            </a:r>
            <a:r>
              <a:rPr lang="pt-BR" sz="2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Dart</a:t>
            </a:r>
            <a:r>
              <a:rPr lang="pt-BR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28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Flutter</a:t>
            </a:r>
            <a:r>
              <a:rPr lang="pt-BR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 garanta uma melhor acessibilidade das informações.</a:t>
            </a:r>
            <a:endParaRPr lang="pt-B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5174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7F93A7-BC4B-48CC-9A67-48B0D7DE4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FUNDAMENTAÇÃO TEÓRICA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5DCDDB9-240A-49A3-865D-2CC6B0B52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Diagnóstico, Tratamento, Reabilitação, Prevenção e </a:t>
            </a:r>
            <a:r>
              <a:rPr lang="pt-BR" sz="2400" i="0" u="none" strike="noStrike" cap="none" dirty="0"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rPr>
              <a:t>Fisiopatologia das LER/DORT. (Ministério da Saúde, 2001).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Síndrome do túnel do carpo – Parte I (anatomia, fisiologia, etiologia e diagnóstico) (Revista Brasileira de Ortopedia, 2014).</a:t>
            </a:r>
          </a:p>
          <a:p>
            <a:r>
              <a:rPr lang="pt-BR" sz="24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Sintomas de distúrbios osteomusculares em bancários de Pelotas e região: prevalência e fatores associados (Revista Brasileira de Epidemiologia, 2007).</a:t>
            </a:r>
          </a:p>
          <a:p>
            <a:r>
              <a:rPr lang="pt-BR" sz="24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ENGENHARIA DE SOFTWARE: CONCEITOS E PRÁTICAS</a:t>
            </a:r>
            <a:r>
              <a:rPr lang="pt-BR" sz="2400" b="0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(Raul Sidnei </a:t>
            </a:r>
            <a:r>
              <a:rPr lang="pt-BR" sz="2400" b="0" dirty="0" err="1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Walawick</a:t>
            </a:r>
            <a:r>
              <a:rPr lang="pt-BR" sz="2400" b="0" dirty="0">
                <a:solidFill>
                  <a:srgbClr val="2021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2013).</a:t>
            </a:r>
            <a:endParaRPr lang="pt-BR" sz="240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i="0" u="none" strike="noStrike" cap="none" dirty="0"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3713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3C2AAA-76FB-4864-AFDA-3C578E642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PROCEDIMENTOS METODOLÓGICOS  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E9D96A-298C-4A2E-97E3-29FE6BF63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chemeClr val="dk1"/>
                </a:solidFill>
                <a:latin typeface="Arial"/>
                <a:cs typeface="Arial"/>
                <a:sym typeface="Arial"/>
              </a:rPr>
              <a:t>Método: Científico Indutivo</a:t>
            </a:r>
          </a:p>
          <a:p>
            <a:pPr lvl="1"/>
            <a:r>
              <a:rPr lang="pt-BR" dirty="0" err="1">
                <a:solidFill>
                  <a:schemeClr val="dk1"/>
                </a:solidFill>
                <a:latin typeface="Arial"/>
                <a:cs typeface="Arial"/>
                <a:sym typeface="Arial"/>
              </a:rPr>
              <a:t>Blá</a:t>
            </a:r>
            <a:endParaRPr lang="pt-BR" dirty="0">
              <a:solidFill>
                <a:schemeClr val="dk1"/>
              </a:solidFill>
              <a:latin typeface="Arial"/>
              <a:cs typeface="Arial"/>
              <a:sym typeface="Arial"/>
            </a:endParaRPr>
          </a:p>
          <a:p>
            <a:r>
              <a:rPr lang="pt-BR" dirty="0">
                <a:solidFill>
                  <a:schemeClr val="dk1"/>
                </a:solidFill>
                <a:latin typeface="Arial"/>
                <a:cs typeface="Arial"/>
                <a:sym typeface="Arial"/>
              </a:rPr>
              <a:t>Pesquisa: Qualitativa</a:t>
            </a:r>
          </a:p>
          <a:p>
            <a:pPr lvl="1"/>
            <a:r>
              <a:rPr lang="pt-BR" dirty="0" err="1">
                <a:solidFill>
                  <a:schemeClr val="dk1"/>
                </a:solidFill>
                <a:latin typeface="Arial"/>
                <a:cs typeface="Arial"/>
                <a:sym typeface="Arial"/>
              </a:rPr>
              <a:t>Blá</a:t>
            </a:r>
            <a:endParaRPr lang="pt-BR" dirty="0">
              <a:solidFill>
                <a:schemeClr val="dk1"/>
              </a:solidFill>
              <a:latin typeface="Arial"/>
              <a:cs typeface="Arial"/>
              <a:sym typeface="Arial"/>
            </a:endParaRPr>
          </a:p>
          <a:p>
            <a:r>
              <a:rPr lang="pt-BR" dirty="0">
                <a:solidFill>
                  <a:schemeClr val="dk1"/>
                </a:solidFill>
                <a:latin typeface="Arial"/>
                <a:cs typeface="Arial"/>
                <a:sym typeface="Arial"/>
              </a:rPr>
              <a:t>Abordagem: Pesquisa exploratória</a:t>
            </a:r>
          </a:p>
          <a:p>
            <a:pPr lvl="1"/>
            <a:r>
              <a:rPr lang="pt-BR" dirty="0" err="1">
                <a:solidFill>
                  <a:schemeClr val="dk1"/>
                </a:solidFill>
                <a:latin typeface="Arial"/>
                <a:cs typeface="Arial"/>
                <a:sym typeface="Arial"/>
              </a:rPr>
              <a:t>Blá</a:t>
            </a:r>
            <a:endParaRPr lang="pt-BR" dirty="0">
              <a:solidFill>
                <a:schemeClr val="dk1"/>
              </a:solidFill>
              <a:latin typeface="Arial"/>
              <a:cs typeface="Arial"/>
              <a:sym typeface="Arial"/>
            </a:endParaRPr>
          </a:p>
          <a:p>
            <a:r>
              <a:rPr lang="pt-BR" dirty="0">
                <a:solidFill>
                  <a:schemeClr val="dk1"/>
                </a:solidFill>
                <a:latin typeface="Arial"/>
                <a:cs typeface="Arial"/>
                <a:sym typeface="Arial"/>
              </a:rPr>
              <a:t>Desenvolvimento da temática: Pesquisa de campo</a:t>
            </a:r>
          </a:p>
          <a:p>
            <a:pPr lvl="1"/>
            <a:r>
              <a:rPr lang="pt-BR" dirty="0" err="1">
                <a:solidFill>
                  <a:schemeClr val="dk1"/>
                </a:solidFill>
                <a:latin typeface="Arial"/>
                <a:cs typeface="Arial"/>
                <a:sym typeface="Arial"/>
              </a:rPr>
              <a:t>Blá</a:t>
            </a:r>
            <a:endParaRPr lang="pt-BR" dirty="0">
              <a:solidFill>
                <a:schemeClr val="dk1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0253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3C2AAA-76FB-4864-AFDA-3C578E642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PROTÓTIPAGEM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dirty="0"/>
          </a:p>
        </p:txBody>
      </p:sp>
      <p:pic>
        <p:nvPicPr>
          <p:cNvPr id="5" name="Espaço Reservado para Conteúdo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90597FA2-CD83-4EF4-ABEC-5B809A024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10" y="2045350"/>
            <a:ext cx="1681328" cy="3640634"/>
          </a:xfrm>
        </p:spPr>
      </p:pic>
      <p:pic>
        <p:nvPicPr>
          <p:cNvPr id="7" name="Imagem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7AD737C-B6F1-4EA0-904F-280AFBE668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029" y="2055810"/>
            <a:ext cx="1686159" cy="3651097"/>
          </a:xfrm>
          <a:prstGeom prst="rect">
            <a:avLst/>
          </a:prstGeom>
        </p:spPr>
      </p:pic>
      <p:pic>
        <p:nvPicPr>
          <p:cNvPr id="9" name="Imagem 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67C2B7F3-A0EA-43C7-817A-6F38176A2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965" y="2045350"/>
            <a:ext cx="1686160" cy="3651097"/>
          </a:xfrm>
          <a:prstGeom prst="rect">
            <a:avLst/>
          </a:prstGeom>
        </p:spPr>
      </p:pic>
      <p:pic>
        <p:nvPicPr>
          <p:cNvPr id="11" name="Imagem 10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3B60F3FD-5E66-4A23-8051-E6E3A4B5A1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815" y="2055810"/>
            <a:ext cx="1686159" cy="3651097"/>
          </a:xfrm>
          <a:prstGeom prst="rect">
            <a:avLst/>
          </a:prstGeom>
        </p:spPr>
      </p:pic>
      <p:pic>
        <p:nvPicPr>
          <p:cNvPr id="13" name="Imagem 12" descr="Interface gráfica do usuário&#10;&#10;Descrição gerada automaticamente">
            <a:extLst>
              <a:ext uri="{FF2B5EF4-FFF2-40B4-BE49-F238E27FC236}">
                <a16:creationId xmlns:a16="http://schemas.microsoft.com/office/drawing/2014/main" id="{7FA17869-7774-4D7B-AB1D-E374D3A5DB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664" y="2055810"/>
            <a:ext cx="1686160" cy="365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555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3C2AAA-76FB-4864-AFDA-3C578E642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PROTÓTIPAGEM</a:t>
            </a:r>
            <a:br>
              <a:rPr lang="pt-BR" sz="4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pt-BR" dirty="0"/>
          </a:p>
        </p:txBody>
      </p:sp>
      <p:pic>
        <p:nvPicPr>
          <p:cNvPr id="10" name="prototipo-video">
            <a:hlinkClick r:id="" action="ppaction://media"/>
            <a:extLst>
              <a:ext uri="{FF2B5EF4-FFF2-40B4-BE49-F238E27FC236}">
                <a16:creationId xmlns:a16="http://schemas.microsoft.com/office/drawing/2014/main" id="{1381C5F7-C5C2-4ACC-B6CB-8BE43A4C0D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59607" y="1027906"/>
            <a:ext cx="1986396" cy="4469393"/>
          </a:xfrm>
          <a:prstGeom prst="rect">
            <a:avLst/>
          </a:prstGeom>
        </p:spPr>
      </p:pic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39D7B67D-A7C5-45C0-B7C1-B4F6C1FC5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dk1"/>
                </a:solidFill>
                <a:latin typeface="Arial"/>
                <a:cs typeface="Arial"/>
                <a:sym typeface="Arial"/>
              </a:rPr>
              <a:t>Feito em Adobe XD</a:t>
            </a:r>
          </a:p>
        </p:txBody>
      </p:sp>
    </p:spTree>
    <p:extLst>
      <p:ext uri="{BB962C8B-B14F-4D97-AF65-F5344CB8AC3E}">
        <p14:creationId xmlns:p14="http://schemas.microsoft.com/office/powerpoint/2010/main" val="384855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7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9c8e0508-2dfe-4563-90dc-d9e01154fbdc">
      <UserInfo>
        <DisplayName>Fundamentos de Sistemas de Informacao-A-N-ANALISE E DESENV. DE SISTEMAS-204-20212 Members</DisplayName>
        <AccountId>125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1ABCAF201D75340BA7A492543C85E54" ma:contentTypeVersion="10" ma:contentTypeDescription="Create a new document." ma:contentTypeScope="" ma:versionID="2d4f0b07258eb26f91e83cf65f29af1c">
  <xsd:schema xmlns:xsd="http://www.w3.org/2001/XMLSchema" xmlns:xs="http://www.w3.org/2001/XMLSchema" xmlns:p="http://schemas.microsoft.com/office/2006/metadata/properties" xmlns:ns2="9c8e0508-2dfe-4563-90dc-d9e01154fbdc" xmlns:ns3="606a86a2-cd24-4e4c-b2d9-22bb8249769f" targetNamespace="http://schemas.microsoft.com/office/2006/metadata/properties" ma:root="true" ma:fieldsID="fd898be3513ec409833e7b1386f7225a" ns2:_="" ns3:_="">
    <xsd:import namespace="9c8e0508-2dfe-4563-90dc-d9e01154fbdc"/>
    <xsd:import namespace="606a86a2-cd24-4e4c-b2d9-22bb8249769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8e0508-2dfe-4563-90dc-d9e01154fbd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6a86a2-cd24-4e4c-b2d9-22bb824976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7A84144-3804-492F-90D1-0811AE8E96A9}">
  <ds:schemaRefs>
    <ds:schemaRef ds:uri="http://purl.org/dc/dcmitype/"/>
    <ds:schemaRef ds:uri="http://schemas.openxmlformats.org/package/2006/metadata/core-properties"/>
    <ds:schemaRef ds:uri="6366398a-ab1a-44bf-ab81-6e4178af600e"/>
    <ds:schemaRef ds:uri="http://schemas.microsoft.com/office/2006/documentManagement/types"/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9c8e0508-2dfe-4563-90dc-d9e01154fbdc"/>
  </ds:schemaRefs>
</ds:datastoreItem>
</file>

<file path=customXml/itemProps2.xml><?xml version="1.0" encoding="utf-8"?>
<ds:datastoreItem xmlns:ds="http://schemas.openxmlformats.org/officeDocument/2006/customXml" ds:itemID="{0CA979E1-E039-4B98-8508-8699A29421B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604C1BD-868E-40EE-B069-BF64A47E59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c8e0508-2dfe-4563-90dc-d9e01154fbdc"/>
    <ds:schemaRef ds:uri="606a86a2-cd24-4e4c-b2d9-22bb824976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705</TotalTime>
  <Words>631</Words>
  <Application>Microsoft Office PowerPoint</Application>
  <PresentationFormat>Widescreen</PresentationFormat>
  <Paragraphs>49</Paragraphs>
  <Slides>14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Segoe UI</vt:lpstr>
      <vt:lpstr>Tema do Office</vt:lpstr>
      <vt:lpstr>ALERT: Sistema de Alerta e Conscientização de LER e DORT’s</vt:lpstr>
      <vt:lpstr>TÍTULO DO TRABALHO</vt:lpstr>
      <vt:lpstr>  CONTEXTUALIZAÇÃO </vt:lpstr>
      <vt:lpstr>  PROBLEMA DE PESQUISA </vt:lpstr>
      <vt:lpstr> OBJETIVOS</vt:lpstr>
      <vt:lpstr>  FUNDAMENTAÇÃO TEÓRICA </vt:lpstr>
      <vt:lpstr>  PROCEDIMENTOS METODOLÓGICOS   </vt:lpstr>
      <vt:lpstr>  PROTÓTIPAGEM </vt:lpstr>
      <vt:lpstr>  PROTÓTIPAGEM </vt:lpstr>
      <vt:lpstr>  INTERFACE </vt:lpstr>
      <vt:lpstr>  RESULTADOS/DISCUSSÃO  </vt:lpstr>
      <vt:lpstr>  RESULTADOS/DISCUSSÃO  </vt:lpstr>
      <vt:lpstr>  CONSIDERAÇÕES FINAIS  </vt:lpstr>
      <vt:lpstr>  REFERÊNCIAS  BIBLIOGRÁFICAS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Jefferson Santana</dc:creator>
  <cp:lastModifiedBy>Lucas Santos</cp:lastModifiedBy>
  <cp:revision>15</cp:revision>
  <dcterms:created xsi:type="dcterms:W3CDTF">2021-05-17T15:32:10Z</dcterms:created>
  <dcterms:modified xsi:type="dcterms:W3CDTF">2021-11-19T16:22:38Z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0x010100A1ABCAF201D75340BA7A492543C85E54</vt:lpwstr>
  </property>
</Properties>
</file>

<file path=docProps/thumbnail.jpeg>
</file>